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811683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4811683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811683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811683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811683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811683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4811683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4811683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811683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811683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811683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811683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811683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811683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811683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811683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811683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811683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8116830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811683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11" Type="http://schemas.openxmlformats.org/officeDocument/2006/relationships/image" Target="../media/image2.jpg"/><Relationship Id="rId10" Type="http://schemas.openxmlformats.org/officeDocument/2006/relationships/image" Target="../media/image5.jpg"/><Relationship Id="rId12" Type="http://schemas.openxmlformats.org/officeDocument/2006/relationships/image" Target="../media/image8.jpg"/><Relationship Id="rId9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1.jpg"/><Relationship Id="rId7" Type="http://schemas.openxmlformats.org/officeDocument/2006/relationships/image" Target="../media/image4.jp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388" y="109575"/>
            <a:ext cx="72832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9954"/>
            <a:ext cx="5419304" cy="17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0" y="0"/>
            <a:ext cx="3441070" cy="258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2500" y="1126300"/>
            <a:ext cx="1019325" cy="13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874" y="3013838"/>
            <a:ext cx="1566675" cy="20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3825" y="-1"/>
            <a:ext cx="1630178" cy="217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3556" y="2581700"/>
            <a:ext cx="1864050" cy="2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5844" y="2581700"/>
            <a:ext cx="1864050" cy="2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94" y="2581700"/>
            <a:ext cx="1864050" cy="2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5367" y="0"/>
            <a:ext cx="1267125" cy="168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02876" y="0"/>
            <a:ext cx="1732500" cy="23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77600" y="3049487"/>
            <a:ext cx="1513223" cy="201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138" y="0"/>
            <a:ext cx="50797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9954"/>
            <a:ext cx="5419304" cy="17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9954"/>
            <a:ext cx="5419304" cy="17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9954"/>
            <a:ext cx="5419304" cy="178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